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6" userDrawn="1">
          <p15:clr>
            <a:srgbClr val="A4A3A4"/>
          </p15:clr>
        </p15:guide>
        <p15:guide id="2" pos="6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E81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120" d="100"/>
          <a:sy n="120" d="100"/>
        </p:scale>
        <p:origin x="-826" y="-970"/>
      </p:cViewPr>
      <p:guideLst>
        <p:guide orient="horz" pos="3096"/>
        <p:guide pos="6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3EFC-EE65-4471-B474-552AD21E2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8AF9D-B650-43F4-9CDD-7A6188CF3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D2ADA-E9AD-4EE5-95D4-4605A6CC9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CA324-626A-4945-863C-8BDD3878F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6A09D-BF33-4DA2-A95F-1C118C69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33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17D02-A102-40DB-896E-DA97DAF4A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CB12C-0AF9-4AF3-8687-B96EEF1F8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8C3A0D-578F-498B-BC9E-5607C088A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A2FC4-4B24-460F-8FD0-C150B8E1D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82190-70E9-4637-8DEA-683A152C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65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243CA-6C20-487E-BE38-4CA3866E9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BE956-9C7F-4E0F-86EA-D07600F69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D6EA8-B977-400F-A30B-A5BA2F345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F68F9-CA96-44D7-94BE-52E963459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13D4B-12C1-4502-A20A-6D451269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6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473A-C690-48BA-8EF2-F513E756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DB2B3-721C-4255-89C6-ED93EEE29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60EB6-E5C0-4D0D-B119-580395BEA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29B5B-D7A0-4E4F-81F8-624514085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52F10-17D7-4A02-ADA7-D1C66C0CE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8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480C-5E88-45BA-AE7D-AC1EF29E4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0EEBC-35FA-43A5-9A67-08D53D2C1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F7333-FCBC-4F6C-AFA5-CA78DADCE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01756-8177-4FF5-8FE6-0ED434D9C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CB8D1-DDFC-4865-BF16-70E94B55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5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13E5-57EB-4880-83C7-87D932D10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0427A-1E02-4222-B6A2-69D1C63B7F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7B0E68-016B-41DB-8415-1DBBF9B29A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34376-FCF3-407D-86A7-F0A1D6FE8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9A5985-3D97-4836-9C77-1370DB676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8471C-19EC-4D79-98F3-51D63C91B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66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99C37-A1DC-406B-AB7D-53E9A5AD5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5D37F-C111-468A-AEF3-68B16B9E1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1C460-D7DC-4E58-96D8-34C466300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06FE8E-ECC2-468C-8B1E-D1C16E8FA4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94E77D-52E9-4653-A2AB-1C4A148EA3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59DBF5-E86C-4E55-A586-A6C0F02E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4BF0D-1C84-4F00-B78E-B9C50D120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99FCEE-DC57-45CD-AA7E-D4423871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32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1146B-23D8-48E2-9DD0-B5B63BCD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FBE4E6-0682-4046-96E0-18A4D8AC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2AB18-F5EA-41EE-8C48-14F2D622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93058-223E-43C0-BF9D-DFE14B9B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0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B2147E-6BFD-4E92-B1EB-7EFC13EE0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09674-347F-4FBB-9822-12359E04A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A42BD-9310-4DF9-BBAA-2F5E3DD4C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281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08466-2F54-4F09-930B-FE296FF92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5E614-6EF9-42D9-B648-A43C35466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D8AA34-6346-48CA-88CB-E13FF8BDF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720B-7320-4C6D-B676-38F0F12A7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334ACB-4096-4A76-A7D3-DF59A566E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F3C94D-33FE-429F-A1D4-227AA34B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77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A93B7-7469-4F81-912C-F6DFA5733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3874B-72D1-4B43-972F-B0FA08A619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9A4FA3-1CAA-4112-BC76-E36BC11BD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6F53B-035A-45E0-ADA9-31E4C845C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92920-426C-473D-B458-E5B8C040F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5E4CB-0C4A-4D73-B692-F00D33881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937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DE80AE-650F-4AF9-9432-90D68013B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0B0A9-94A5-4B84-A8C2-2BA754DCF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1AF1B-36D9-4F0F-9FF6-9B12EFA655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559DE-F4E5-440A-BB3D-C859134DF1B9}" type="datetimeFigureOut">
              <a:rPr lang="en-US" smtClean="0"/>
              <a:t>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5D335-2AFF-4253-8F19-98A22F20B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99074-EB35-4957-86E4-B971D520AF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AB7E4-6441-4275-908C-3DF5C8EB3C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10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9830E82-3CF3-4AE0-B641-8C9B3A79F6BE}"/>
              </a:ext>
            </a:extLst>
          </p:cNvPr>
          <p:cNvGrpSpPr/>
          <p:nvPr/>
        </p:nvGrpSpPr>
        <p:grpSpPr>
          <a:xfrm rot="10800000">
            <a:off x="8091010" y="371334"/>
            <a:ext cx="1406872" cy="1181398"/>
            <a:chOff x="4653348" y="3165859"/>
            <a:chExt cx="2371179" cy="200603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C9A9E3F-CE8F-4D38-86E9-A9914C0C9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3348" y="3165859"/>
              <a:ext cx="2371179" cy="2006039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40BAF5-4A36-4ACC-8E87-D2831661B311}"/>
                </a:ext>
              </a:extLst>
            </p:cNvPr>
            <p:cNvSpPr/>
            <p:nvPr/>
          </p:nvSpPr>
          <p:spPr>
            <a:xfrm>
              <a:off x="4825366" y="4390655"/>
              <a:ext cx="990416" cy="747129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EB0A90-E9A7-442D-A7F4-EF1E3A35D6A1}"/>
                </a:ext>
              </a:extLst>
            </p:cNvPr>
            <p:cNvSpPr/>
            <p:nvPr/>
          </p:nvSpPr>
          <p:spPr>
            <a:xfrm>
              <a:off x="4825366" y="3630930"/>
              <a:ext cx="990416" cy="750569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5D93363-E01A-4120-A5A5-39E626A12AFE}"/>
                </a:ext>
              </a:extLst>
            </p:cNvPr>
            <p:cNvSpPr/>
            <p:nvPr/>
          </p:nvSpPr>
          <p:spPr>
            <a:xfrm>
              <a:off x="5825307" y="3665219"/>
              <a:ext cx="990783" cy="716279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B94D76-1D2C-4976-AB70-5A7B4D6E2C37}"/>
                </a:ext>
              </a:extLst>
            </p:cNvPr>
            <p:cNvSpPr/>
            <p:nvPr/>
          </p:nvSpPr>
          <p:spPr>
            <a:xfrm>
              <a:off x="5821497" y="4390655"/>
              <a:ext cx="994593" cy="455916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1C58AC-34C5-47B3-9793-16BA7FEA31DD}"/>
              </a:ext>
            </a:extLst>
          </p:cNvPr>
          <p:cNvGrpSpPr/>
          <p:nvPr/>
        </p:nvGrpSpPr>
        <p:grpSpPr>
          <a:xfrm rot="10800000">
            <a:off x="9569789" y="382949"/>
            <a:ext cx="1406930" cy="1174862"/>
            <a:chOff x="7318719" y="3165859"/>
            <a:chExt cx="2370570" cy="200603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E787341-5961-46E2-B355-7CCCE97E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8719" y="3165859"/>
              <a:ext cx="2370570" cy="2006039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6B8198-4C9F-452F-87F2-9DC1CC138CFC}"/>
                </a:ext>
              </a:extLst>
            </p:cNvPr>
            <p:cNvSpPr/>
            <p:nvPr/>
          </p:nvSpPr>
          <p:spPr>
            <a:xfrm>
              <a:off x="7489159" y="4342329"/>
              <a:ext cx="990416" cy="504242"/>
            </a:xfrm>
            <a:prstGeom prst="rect">
              <a:avLst/>
            </a:prstGeom>
            <a:noFill/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0E3F42-1CC0-408E-B782-01328C8C9F0A}"/>
                </a:ext>
              </a:extLst>
            </p:cNvPr>
            <p:cNvSpPr/>
            <p:nvPr/>
          </p:nvSpPr>
          <p:spPr>
            <a:xfrm>
              <a:off x="7489159" y="3630930"/>
              <a:ext cx="990416" cy="702242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10C9A86-55BC-44B1-809C-11917C2A4124}"/>
                </a:ext>
              </a:extLst>
            </p:cNvPr>
            <p:cNvSpPr/>
            <p:nvPr/>
          </p:nvSpPr>
          <p:spPr>
            <a:xfrm>
              <a:off x="8489100" y="3434716"/>
              <a:ext cx="1009230" cy="898456"/>
            </a:xfrm>
            <a:prstGeom prst="rect">
              <a:avLst/>
            </a:prstGeom>
            <a:noFill/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68167EB-EEDA-4CE9-828B-7180BAB0542C}"/>
                </a:ext>
              </a:extLst>
            </p:cNvPr>
            <p:cNvSpPr/>
            <p:nvPr/>
          </p:nvSpPr>
          <p:spPr>
            <a:xfrm>
              <a:off x="8485290" y="4342327"/>
              <a:ext cx="1013040" cy="504243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1CBFA03-F78C-42AD-9E53-B36A9F25C3B1}"/>
              </a:ext>
            </a:extLst>
          </p:cNvPr>
          <p:cNvGrpSpPr/>
          <p:nvPr/>
        </p:nvGrpSpPr>
        <p:grpSpPr>
          <a:xfrm>
            <a:off x="4968481" y="382840"/>
            <a:ext cx="1406930" cy="1193148"/>
            <a:chOff x="7318718" y="817757"/>
            <a:chExt cx="2370809" cy="2036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3CA8C2-3EFF-4EC6-A577-40D0313BF1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18718" y="817757"/>
              <a:ext cx="2370809" cy="2036956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0EB4D95-9944-4D07-AEFE-36509ACB2763}"/>
                </a:ext>
              </a:extLst>
            </p:cNvPr>
            <p:cNvSpPr/>
            <p:nvPr/>
          </p:nvSpPr>
          <p:spPr>
            <a:xfrm rot="10800000">
              <a:off x="7485763" y="1175551"/>
              <a:ext cx="2033086" cy="1333333"/>
            </a:xfrm>
            <a:prstGeom prst="rect">
              <a:avLst/>
            </a:prstGeom>
            <a:noFill/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5CFA3A3-7F6A-47EC-837A-552E1B432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03920" y="1175551"/>
              <a:ext cx="291" cy="1339049"/>
            </a:xfrm>
            <a:prstGeom prst="line">
              <a:avLst/>
            </a:prstGeom>
            <a:ln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6910CDA-A246-4AF5-9F50-44BF7E7B5968}"/>
                </a:ext>
              </a:extLst>
            </p:cNvPr>
            <p:cNvCxnSpPr>
              <a:cxnSpLocks/>
            </p:cNvCxnSpPr>
            <p:nvPr/>
          </p:nvCxnSpPr>
          <p:spPr>
            <a:xfrm>
              <a:off x="7485763" y="1834597"/>
              <a:ext cx="2033086" cy="0"/>
            </a:xfrm>
            <a:prstGeom prst="line">
              <a:avLst/>
            </a:prstGeom>
            <a:ln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3DE42C-579F-49BA-A8E4-0E871C603CC7}"/>
              </a:ext>
            </a:extLst>
          </p:cNvPr>
          <p:cNvGrpSpPr/>
          <p:nvPr/>
        </p:nvGrpSpPr>
        <p:grpSpPr>
          <a:xfrm>
            <a:off x="2039201" y="375796"/>
            <a:ext cx="1381194" cy="1203680"/>
            <a:chOff x="1976686" y="817756"/>
            <a:chExt cx="2382471" cy="2036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609D60-1651-4100-944C-2BA6D575C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76686" y="817756"/>
              <a:ext cx="2382471" cy="2036956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523884C-30BC-46E7-ADF6-4ACB0F8DE3C2}"/>
                </a:ext>
              </a:extLst>
            </p:cNvPr>
            <p:cNvSpPr/>
            <p:nvPr/>
          </p:nvSpPr>
          <p:spPr>
            <a:xfrm rot="10800000">
              <a:off x="2168565" y="1163584"/>
              <a:ext cx="2027197" cy="1345300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ADED4FC-2A53-4DFC-9113-8383E491EC6C}"/>
                </a:ext>
              </a:extLst>
            </p:cNvPr>
            <p:cNvCxnSpPr>
              <a:stCxn id="49" idx="2"/>
              <a:endCxn id="49" idx="0"/>
            </p:cNvCxnSpPr>
            <p:nvPr/>
          </p:nvCxnSpPr>
          <p:spPr>
            <a:xfrm>
              <a:off x="3182163" y="1163584"/>
              <a:ext cx="0" cy="1345300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1813E08-51E0-443D-95AA-0A58DA915DAC}"/>
                </a:ext>
              </a:extLst>
            </p:cNvPr>
            <p:cNvCxnSpPr>
              <a:stCxn id="49" idx="3"/>
            </p:cNvCxnSpPr>
            <p:nvPr/>
          </p:nvCxnSpPr>
          <p:spPr>
            <a:xfrm flipV="1">
              <a:off x="2168565" y="1834597"/>
              <a:ext cx="2027197" cy="163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E585AC1-77F3-45EF-AD83-73104C0D21DD}"/>
              </a:ext>
            </a:extLst>
          </p:cNvPr>
          <p:cNvGrpSpPr/>
          <p:nvPr/>
        </p:nvGrpSpPr>
        <p:grpSpPr>
          <a:xfrm>
            <a:off x="4957767" y="1635688"/>
            <a:ext cx="1409530" cy="1205289"/>
            <a:chOff x="4965882" y="2905499"/>
            <a:chExt cx="1409530" cy="1205289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8F2F5A3-4151-4304-9206-441C5562C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65882" y="2905499"/>
              <a:ext cx="1409530" cy="1205289"/>
            </a:xfrm>
            <a:prstGeom prst="rect">
              <a:avLst/>
            </a:prstGeom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695BDEF-1629-4DFE-89BC-D7D6F9554845}"/>
                </a:ext>
              </a:extLst>
            </p:cNvPr>
            <p:cNvSpPr/>
            <p:nvPr/>
          </p:nvSpPr>
          <p:spPr>
            <a:xfrm>
              <a:off x="5065707" y="2948940"/>
              <a:ext cx="1206512" cy="1116330"/>
            </a:xfrm>
            <a:prstGeom prst="rect">
              <a:avLst/>
            </a:prstGeom>
            <a:noFill/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8BD4699-8E9F-403D-8E36-C5CCA9AB6819}"/>
                </a:ext>
              </a:extLst>
            </p:cNvPr>
            <p:cNvCxnSpPr>
              <a:cxnSpLocks/>
            </p:cNvCxnSpPr>
            <p:nvPr/>
          </p:nvCxnSpPr>
          <p:spPr>
            <a:xfrm>
              <a:off x="5665153" y="2948940"/>
              <a:ext cx="0" cy="1116330"/>
            </a:xfrm>
            <a:prstGeom prst="line">
              <a:avLst/>
            </a:prstGeom>
            <a:ln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1C43438-6E90-4336-A841-176DADB70F4E}"/>
                </a:ext>
              </a:extLst>
            </p:cNvPr>
            <p:cNvCxnSpPr>
              <a:stCxn id="61" idx="1"/>
              <a:endCxn id="60" idx="3"/>
            </p:cNvCxnSpPr>
            <p:nvPr/>
          </p:nvCxnSpPr>
          <p:spPr>
            <a:xfrm>
              <a:off x="5065707" y="3507105"/>
              <a:ext cx="1309705" cy="1039"/>
            </a:xfrm>
            <a:prstGeom prst="line">
              <a:avLst/>
            </a:prstGeom>
            <a:ln>
              <a:solidFill>
                <a:srgbClr val="FF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982CA8-C0E2-4449-B8AE-250E6FEA08AD}"/>
              </a:ext>
            </a:extLst>
          </p:cNvPr>
          <p:cNvGrpSpPr/>
          <p:nvPr/>
        </p:nvGrpSpPr>
        <p:grpSpPr>
          <a:xfrm rot="10800000">
            <a:off x="3481587" y="1635688"/>
            <a:ext cx="1406872" cy="1203035"/>
            <a:chOff x="3489702" y="2905499"/>
            <a:chExt cx="1406872" cy="120303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0A25DC5-346B-4FF4-A852-C2D6644DE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89702" y="2905499"/>
              <a:ext cx="1406872" cy="1203035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90E164D-13F7-4DA0-834D-52353FAEE916}"/>
                </a:ext>
              </a:extLst>
            </p:cNvPr>
            <p:cNvSpPr/>
            <p:nvPr/>
          </p:nvSpPr>
          <p:spPr>
            <a:xfrm>
              <a:off x="3586973" y="3095625"/>
              <a:ext cx="1194577" cy="824865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DE1DE6F-64F7-4965-8C95-24D76E888455}"/>
                </a:ext>
              </a:extLst>
            </p:cNvPr>
            <p:cNvCxnSpPr>
              <a:stCxn id="66" idx="0"/>
              <a:endCxn id="66" idx="2"/>
            </p:cNvCxnSpPr>
            <p:nvPr/>
          </p:nvCxnSpPr>
          <p:spPr>
            <a:xfrm>
              <a:off x="4184262" y="3095625"/>
              <a:ext cx="0" cy="824865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549C382-4753-4BED-87FB-C8F6DF993900}"/>
                </a:ext>
              </a:extLst>
            </p:cNvPr>
            <p:cNvCxnSpPr>
              <a:stCxn id="66" idx="1"/>
              <a:endCxn id="66" idx="3"/>
            </p:cNvCxnSpPr>
            <p:nvPr/>
          </p:nvCxnSpPr>
          <p:spPr>
            <a:xfrm>
              <a:off x="3586973" y="3508058"/>
              <a:ext cx="1194577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AA22F0A-7F67-44D1-852C-5A2E80F7C153}"/>
              </a:ext>
            </a:extLst>
          </p:cNvPr>
          <p:cNvGrpSpPr/>
          <p:nvPr/>
        </p:nvGrpSpPr>
        <p:grpSpPr>
          <a:xfrm>
            <a:off x="2033339" y="1635688"/>
            <a:ext cx="1393199" cy="1196637"/>
            <a:chOff x="2041454" y="2905499"/>
            <a:chExt cx="1393199" cy="119663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7E862A1-8834-47A3-8E3F-7920713D4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41454" y="2905499"/>
              <a:ext cx="1393199" cy="1196637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BDF135E-1181-4E91-87DC-C0F24B4DEEFF}"/>
                </a:ext>
              </a:extLst>
            </p:cNvPr>
            <p:cNvSpPr/>
            <p:nvPr/>
          </p:nvSpPr>
          <p:spPr>
            <a:xfrm>
              <a:off x="2129790" y="3007995"/>
              <a:ext cx="1195879" cy="988695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CBE55E9-E29D-4A7E-A214-A560AAA94B53}"/>
                </a:ext>
              </a:extLst>
            </p:cNvPr>
            <p:cNvCxnSpPr>
              <a:stCxn id="71" idx="0"/>
              <a:endCxn id="71" idx="2"/>
            </p:cNvCxnSpPr>
            <p:nvPr/>
          </p:nvCxnSpPr>
          <p:spPr>
            <a:xfrm>
              <a:off x="2727730" y="3007995"/>
              <a:ext cx="0" cy="988695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F476510-94E1-431B-9CA9-0089F92EF8E5}"/>
                </a:ext>
              </a:extLst>
            </p:cNvPr>
            <p:cNvCxnSpPr>
              <a:stCxn id="71" idx="1"/>
              <a:endCxn id="71" idx="3"/>
            </p:cNvCxnSpPr>
            <p:nvPr/>
          </p:nvCxnSpPr>
          <p:spPr>
            <a:xfrm>
              <a:off x="2129790" y="3502343"/>
              <a:ext cx="1195879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228B2BA8-55B6-4EEB-9665-D6F9FB2DAC4E}"/>
              </a:ext>
            </a:extLst>
          </p:cNvPr>
          <p:cNvSpPr/>
          <p:nvPr/>
        </p:nvSpPr>
        <p:spPr>
          <a:xfrm>
            <a:off x="3525660" y="1738184"/>
            <a:ext cx="185738" cy="5429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D817B681-F3A3-4CF4-B7E8-17CD2C8B27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4681" t="87023" r="4148" b="6375"/>
          <a:stretch/>
        </p:blipFill>
        <p:spPr>
          <a:xfrm>
            <a:off x="4672112" y="2681392"/>
            <a:ext cx="157162" cy="79414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6DDE5EAF-AC7D-441E-BC1C-5C9490AB7B2F}"/>
              </a:ext>
            </a:extLst>
          </p:cNvPr>
          <p:cNvGrpSpPr/>
          <p:nvPr/>
        </p:nvGrpSpPr>
        <p:grpSpPr>
          <a:xfrm>
            <a:off x="3489701" y="375796"/>
            <a:ext cx="1406872" cy="1203680"/>
            <a:chOff x="3489701" y="375796"/>
            <a:chExt cx="1406872" cy="120368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9527C6C-A615-42D2-8372-D98F72502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0800000">
              <a:off x="3489701" y="375796"/>
              <a:ext cx="1406872" cy="1203680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4B05312-AE13-44B8-B207-A11DF48B47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3899" y="962033"/>
              <a:ext cx="8191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3C6A0C-E81A-489D-95E0-8AB07ABFA8BD}"/>
                </a:ext>
              </a:extLst>
            </p:cNvPr>
            <p:cNvCxnSpPr>
              <a:cxnSpLocks/>
            </p:cNvCxnSpPr>
            <p:nvPr/>
          </p:nvCxnSpPr>
          <p:spPr>
            <a:xfrm>
              <a:off x="4159256" y="379306"/>
              <a:ext cx="0" cy="1033253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2F636EA-E7ED-455F-AE11-7C351DABEF1C}"/>
                </a:ext>
              </a:extLst>
            </p:cNvPr>
            <p:cNvCxnSpPr>
              <a:cxnSpLocks/>
            </p:cNvCxnSpPr>
            <p:nvPr/>
          </p:nvCxnSpPr>
          <p:spPr>
            <a:xfrm>
              <a:off x="3583768" y="854483"/>
              <a:ext cx="121911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D2B6B837-F25B-4868-A69A-F714E48D13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6176" t="81109" r="3355" b="14327"/>
            <a:stretch/>
          </p:blipFill>
          <p:spPr>
            <a:xfrm rot="10800000">
              <a:off x="3539076" y="489149"/>
              <a:ext cx="148591" cy="5542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EAC005CE-996F-49C2-BA2E-E7F022E1D5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6669" t="85166" r="1551" b="8503"/>
            <a:stretch/>
          </p:blipFill>
          <p:spPr>
            <a:xfrm>
              <a:off x="4711644" y="1420175"/>
              <a:ext cx="165735" cy="762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BAC5389-3FAC-4FF5-94E1-3D2A726DEFBC}"/>
                </a:ext>
              </a:extLst>
            </p:cNvPr>
            <p:cNvSpPr/>
            <p:nvPr/>
          </p:nvSpPr>
          <p:spPr>
            <a:xfrm rot="10800000">
              <a:off x="3583767" y="379306"/>
              <a:ext cx="1219115" cy="1027902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EC1C583-1BC8-4B80-AC77-4181965C1A52}"/>
              </a:ext>
            </a:extLst>
          </p:cNvPr>
          <p:cNvGrpSpPr/>
          <p:nvPr/>
        </p:nvGrpSpPr>
        <p:grpSpPr>
          <a:xfrm>
            <a:off x="8091009" y="1609253"/>
            <a:ext cx="1406872" cy="1160637"/>
            <a:chOff x="3489701" y="4194194"/>
            <a:chExt cx="1406872" cy="1160637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996C810-7270-4637-8CFE-28F0115E8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89701" y="4194194"/>
              <a:ext cx="1406872" cy="1160637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0562EB3-EA1B-4F3D-9A7D-348588E761E8}"/>
                </a:ext>
              </a:extLst>
            </p:cNvPr>
            <p:cNvSpPr/>
            <p:nvPr/>
          </p:nvSpPr>
          <p:spPr>
            <a:xfrm>
              <a:off x="4229786" y="4551679"/>
              <a:ext cx="591981" cy="325969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3EC5C32-A81D-4E17-A2A6-26B8196BF7A3}"/>
                </a:ext>
              </a:extLst>
            </p:cNvPr>
            <p:cNvSpPr/>
            <p:nvPr/>
          </p:nvSpPr>
          <p:spPr>
            <a:xfrm>
              <a:off x="3564468" y="4886117"/>
              <a:ext cx="654158" cy="401316"/>
            </a:xfrm>
            <a:prstGeom prst="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69707E0-76C7-4A23-8660-3DE2C01B492F}"/>
                </a:ext>
              </a:extLst>
            </p:cNvPr>
            <p:cNvSpPr/>
            <p:nvPr/>
          </p:nvSpPr>
          <p:spPr>
            <a:xfrm>
              <a:off x="3564468" y="4360545"/>
              <a:ext cx="654158" cy="517104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2DDF76E-A606-462C-9190-01307A2783EB}"/>
                </a:ext>
              </a:extLst>
            </p:cNvPr>
            <p:cNvSpPr/>
            <p:nvPr/>
          </p:nvSpPr>
          <p:spPr>
            <a:xfrm>
              <a:off x="4229786" y="4886113"/>
              <a:ext cx="591981" cy="282152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8FA6766-2528-4ECA-BA47-8AC1F74C545D}"/>
              </a:ext>
            </a:extLst>
          </p:cNvPr>
          <p:cNvGrpSpPr/>
          <p:nvPr/>
        </p:nvGrpSpPr>
        <p:grpSpPr>
          <a:xfrm>
            <a:off x="9567190" y="1609253"/>
            <a:ext cx="1409529" cy="1158517"/>
            <a:chOff x="4965882" y="4194194"/>
            <a:chExt cx="1409529" cy="1158517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2176B7E0-FEFA-4259-96D2-1CBCF93D0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65882" y="4194194"/>
              <a:ext cx="1409529" cy="1158517"/>
            </a:xfrm>
            <a:prstGeom prst="rect">
              <a:avLst/>
            </a:prstGeom>
          </p:spPr>
        </p:pic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303F526-8A41-4953-B108-8F4F7AE584B3}"/>
                </a:ext>
              </a:extLst>
            </p:cNvPr>
            <p:cNvSpPr/>
            <p:nvPr/>
          </p:nvSpPr>
          <p:spPr>
            <a:xfrm>
              <a:off x="5035549" y="4360544"/>
              <a:ext cx="647359" cy="437939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C40F209-5A85-452C-8DDF-7F1F13D07BF6}"/>
                </a:ext>
              </a:extLst>
            </p:cNvPr>
            <p:cNvSpPr/>
            <p:nvPr/>
          </p:nvSpPr>
          <p:spPr>
            <a:xfrm>
              <a:off x="5697456" y="4812029"/>
              <a:ext cx="591981" cy="285751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F9419D88-ED7B-4EB2-BE2D-02B6EDD4B488}"/>
                </a:ext>
              </a:extLst>
            </p:cNvPr>
            <p:cNvSpPr/>
            <p:nvPr/>
          </p:nvSpPr>
          <p:spPr>
            <a:xfrm>
              <a:off x="5694028" y="4343400"/>
              <a:ext cx="596705" cy="462288"/>
            </a:xfrm>
            <a:prstGeom prst="rect">
              <a:avLst/>
            </a:prstGeom>
            <a:noFill/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35FA98F-D408-44E0-8FE8-BD2F9E55680F}"/>
                </a:ext>
              </a:extLst>
            </p:cNvPr>
            <p:cNvSpPr/>
            <p:nvPr/>
          </p:nvSpPr>
          <p:spPr>
            <a:xfrm>
              <a:off x="5035550" y="4806311"/>
              <a:ext cx="653556" cy="481122"/>
            </a:xfrm>
            <a:prstGeom prst="rect">
              <a:avLst/>
            </a:prstGeom>
            <a:noFill/>
            <a:ln w="9525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59BB0FB8-4B37-490E-BC36-C5844F68597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529" r="9027"/>
          <a:stretch/>
        </p:blipFill>
        <p:spPr>
          <a:xfrm>
            <a:off x="3565600" y="3318204"/>
            <a:ext cx="997430" cy="160020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51B1879-6247-43D4-A83A-210519FD3C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3757" y="3317713"/>
            <a:ext cx="1031992" cy="1601182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54E2028-9BAA-4410-AAF4-210F3EF4B32E}"/>
              </a:ext>
            </a:extLst>
          </p:cNvPr>
          <p:cNvGrpSpPr/>
          <p:nvPr/>
        </p:nvGrpSpPr>
        <p:grpSpPr>
          <a:xfrm>
            <a:off x="6076476" y="3321621"/>
            <a:ext cx="1045091" cy="1593367"/>
            <a:chOff x="6055099" y="3291631"/>
            <a:chExt cx="1835685" cy="2771168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87902CE7-263D-4A61-BCFF-79C959A3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055099" y="3291633"/>
              <a:ext cx="888573" cy="1365657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6C655EBA-4F51-426C-B694-4CC7B256F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99746" y="3291631"/>
              <a:ext cx="891038" cy="1365659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AB0E1C7D-4B58-4F4D-988D-63F107DA3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058818" y="4700686"/>
              <a:ext cx="884854" cy="1362113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B461561A-31A6-44D3-8083-872418235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999747" y="4700686"/>
              <a:ext cx="884016" cy="1361622"/>
            </a:xfrm>
            <a:prstGeom prst="rect">
              <a:avLst/>
            </a:prstGeom>
          </p:spPr>
        </p:pic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7FAE519E-1721-4577-BB2C-376186FFE9D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3567" y="3317713"/>
            <a:ext cx="1611306" cy="1601182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DF79783D-3324-4C78-A707-39168FA1EEAA}"/>
              </a:ext>
            </a:extLst>
          </p:cNvPr>
          <p:cNvSpPr/>
          <p:nvPr/>
        </p:nvSpPr>
        <p:spPr>
          <a:xfrm>
            <a:off x="2547620" y="3380740"/>
            <a:ext cx="721360" cy="109728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F36F323-A0F1-476B-96B4-5B5B77722A55}"/>
              </a:ext>
            </a:extLst>
          </p:cNvPr>
          <p:cNvCxnSpPr/>
          <p:nvPr/>
        </p:nvCxnSpPr>
        <p:spPr>
          <a:xfrm flipV="1">
            <a:off x="3268980" y="3314700"/>
            <a:ext cx="270096" cy="660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F3524D14-0338-4207-90F4-13F2C6949640}"/>
              </a:ext>
            </a:extLst>
          </p:cNvPr>
          <p:cNvCxnSpPr/>
          <p:nvPr/>
        </p:nvCxnSpPr>
        <p:spPr>
          <a:xfrm>
            <a:off x="3268980" y="4478020"/>
            <a:ext cx="256680" cy="4163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6AA44290-332F-411E-AA58-55AFD1AC9BB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62295" y="3319861"/>
            <a:ext cx="1606961" cy="1596886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6AB2FCB9-9647-418C-B0FF-1994221832D0}"/>
              </a:ext>
            </a:extLst>
          </p:cNvPr>
          <p:cNvSpPr txBox="1"/>
          <p:nvPr/>
        </p:nvSpPr>
        <p:spPr>
          <a:xfrm>
            <a:off x="3334486" y="4894386"/>
            <a:ext cx="1468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b) ROI selection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891736C6-6B25-4E46-914F-DA4EB7DAC308}"/>
              </a:ext>
            </a:extLst>
          </p:cNvPr>
          <p:cNvSpPr txBox="1"/>
          <p:nvPr/>
        </p:nvSpPr>
        <p:spPr>
          <a:xfrm>
            <a:off x="4574588" y="4889960"/>
            <a:ext cx="15134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c) Synthetic volume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BC7FB16-A5DD-43AD-801D-8AC07F95D5EA}"/>
              </a:ext>
            </a:extLst>
          </p:cNvPr>
          <p:cNvSpPr txBox="1"/>
          <p:nvPr/>
        </p:nvSpPr>
        <p:spPr>
          <a:xfrm>
            <a:off x="5835749" y="4879975"/>
            <a:ext cx="1516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d) Region growing (3D)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369AFD9B-9917-49FF-B7FF-D136586B2307}"/>
              </a:ext>
            </a:extLst>
          </p:cNvPr>
          <p:cNvSpPr txBox="1"/>
          <p:nvPr/>
        </p:nvSpPr>
        <p:spPr>
          <a:xfrm>
            <a:off x="7251701" y="4888003"/>
            <a:ext cx="1820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e) Segmented fatty tissues (3D): right breast.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C45888D-433F-4F5B-915C-3D9E7D03154E}"/>
              </a:ext>
            </a:extLst>
          </p:cNvPr>
          <p:cNvSpPr txBox="1"/>
          <p:nvPr/>
        </p:nvSpPr>
        <p:spPr>
          <a:xfrm>
            <a:off x="1731572" y="4914706"/>
            <a:ext cx="1578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a) MR image (3D)</a:t>
            </a:r>
          </a:p>
        </p:txBody>
      </p:sp>
    </p:spTree>
    <p:extLst>
      <p:ext uri="{BB962C8B-B14F-4D97-AF65-F5344CB8AC3E}">
        <p14:creationId xmlns:p14="http://schemas.microsoft.com/office/powerpoint/2010/main" val="269990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6D404244-650B-4FD1-830C-01D11F0DB588}"/>
              </a:ext>
            </a:extLst>
          </p:cNvPr>
          <p:cNvCxnSpPr>
            <a:cxnSpLocks/>
            <a:endCxn id="51" idx="3"/>
          </p:cNvCxnSpPr>
          <p:nvPr/>
        </p:nvCxnSpPr>
        <p:spPr>
          <a:xfrm flipV="1">
            <a:off x="7117792" y="4287890"/>
            <a:ext cx="758431" cy="199113"/>
          </a:xfrm>
          <a:prstGeom prst="line">
            <a:avLst/>
          </a:prstGeom>
          <a:ln w="127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FC65E4E1-A9FF-4350-80B0-EA5E07839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04082" y="3024676"/>
            <a:ext cx="2667000" cy="2686050"/>
          </a:xfrm>
          <a:prstGeom prst="rect">
            <a:avLst/>
          </a:prstGeom>
          <a:ln w="12700">
            <a:noFill/>
          </a:ln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045C19B-9DD5-4D15-B9E3-77B7BCC2420D}"/>
              </a:ext>
            </a:extLst>
          </p:cNvPr>
          <p:cNvCxnSpPr>
            <a:endCxn id="49" idx="1"/>
          </p:cNvCxnSpPr>
          <p:nvPr/>
        </p:nvCxnSpPr>
        <p:spPr>
          <a:xfrm flipH="1" flipV="1">
            <a:off x="6791532" y="4319244"/>
            <a:ext cx="326260" cy="10139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FC670762-5F54-4439-8A8F-0EC86CA01FCB}"/>
              </a:ext>
            </a:extLst>
          </p:cNvPr>
          <p:cNvSpPr/>
          <p:nvPr/>
        </p:nvSpPr>
        <p:spPr>
          <a:xfrm rot="11729106">
            <a:off x="6218576" y="4129866"/>
            <a:ext cx="2038012" cy="650137"/>
          </a:xfrm>
          <a:prstGeom prst="parallelogram">
            <a:avLst>
              <a:gd name="adj" fmla="val 17278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D4D23-C19F-49A6-95A4-5881DC96FC66}"/>
              </a:ext>
            </a:extLst>
          </p:cNvPr>
          <p:cNvSpPr/>
          <p:nvPr/>
        </p:nvSpPr>
        <p:spPr>
          <a:xfrm>
            <a:off x="2282608" y="5940344"/>
            <a:ext cx="74246" cy="66431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743505-E2D0-4E67-9C26-4B7F4C8B2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891" y="5187822"/>
            <a:ext cx="1589589" cy="15762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BBA534-E2B6-448C-BB96-A32B935A5A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1" t="34315" r="3115"/>
          <a:stretch/>
        </p:blipFill>
        <p:spPr>
          <a:xfrm>
            <a:off x="3592090" y="5187822"/>
            <a:ext cx="510799" cy="5229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429DE8-F091-4B9C-92B0-AA3055DC2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090" y="5773781"/>
            <a:ext cx="510799" cy="9828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1BB250-6EC5-4D49-9F88-FC9F31D6C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8721" y="276063"/>
            <a:ext cx="1343624" cy="1279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E4A045-7D55-4290-B61E-68176CFE2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8193" y="276063"/>
            <a:ext cx="1353198" cy="12686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31163A-DEFF-4B1C-BACA-7A15B260CA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7239" y="276063"/>
            <a:ext cx="660843" cy="6158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25BB96-78E6-4692-9FE1-0A62A9EB22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3930" y="276063"/>
            <a:ext cx="666689" cy="615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E89D71-F42A-4996-AF47-E1105815A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7239" y="928917"/>
            <a:ext cx="660843" cy="6157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4E6241-8545-46DA-9C50-3FE4A7DB3E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43930" y="928917"/>
            <a:ext cx="666689" cy="6165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0D4ED1F-12CD-4CD9-B120-6B0511D239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0621" y="276063"/>
            <a:ext cx="1277455" cy="12707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3246B4-0258-4C9F-BC0C-034C71AE3A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56041" y="283756"/>
            <a:ext cx="1290589" cy="12878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28F1559-3B03-4143-A1D7-564A4B487308}"/>
              </a:ext>
            </a:extLst>
          </p:cNvPr>
          <p:cNvSpPr txBox="1"/>
          <p:nvPr/>
        </p:nvSpPr>
        <p:spPr>
          <a:xfrm>
            <a:off x="3649401" y="1549111"/>
            <a:ext cx="1648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ROI 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B65E8D-3EBF-420C-BB20-D7D13F3EF404}"/>
              </a:ext>
            </a:extLst>
          </p:cNvPr>
          <p:cNvSpPr txBox="1"/>
          <p:nvPr/>
        </p:nvSpPr>
        <p:spPr>
          <a:xfrm>
            <a:off x="5182345" y="1544685"/>
            <a:ext cx="15848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c) Synthetic volume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D6D03B-9B0E-4FAB-A098-DF4D6D2BD8C3}"/>
              </a:ext>
            </a:extLst>
          </p:cNvPr>
          <p:cNvSpPr txBox="1"/>
          <p:nvPr/>
        </p:nvSpPr>
        <p:spPr>
          <a:xfrm>
            <a:off x="6641817" y="1534700"/>
            <a:ext cx="1678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d) Region growing (3D)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49CB92-45C2-474D-84B6-E2B929F8BA85}"/>
              </a:ext>
            </a:extLst>
          </p:cNvPr>
          <p:cNvSpPr txBox="1"/>
          <p:nvPr/>
        </p:nvSpPr>
        <p:spPr>
          <a:xfrm>
            <a:off x="8118738" y="1542728"/>
            <a:ext cx="17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e) Segmented fatty tissues (3D): right breast.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C51FA0-E006-40FF-A235-C1082C12837B}"/>
              </a:ext>
            </a:extLst>
          </p:cNvPr>
          <p:cNvSpPr txBox="1"/>
          <p:nvPr/>
        </p:nvSpPr>
        <p:spPr>
          <a:xfrm>
            <a:off x="2151528" y="1569431"/>
            <a:ext cx="1679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MR image (3D)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7F0875-8955-4DDE-9CA6-654026D98B21}"/>
              </a:ext>
            </a:extLst>
          </p:cNvPr>
          <p:cNvSpPr/>
          <p:nvPr/>
        </p:nvSpPr>
        <p:spPr>
          <a:xfrm>
            <a:off x="3001245" y="515389"/>
            <a:ext cx="439047" cy="40455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EF70B3-CC2A-4259-B45C-74189EFED69C}"/>
              </a:ext>
            </a:extLst>
          </p:cNvPr>
          <p:cNvSpPr/>
          <p:nvPr/>
        </p:nvSpPr>
        <p:spPr>
          <a:xfrm>
            <a:off x="8953806" y="508592"/>
            <a:ext cx="439047" cy="40455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04BFCBA-2D0D-467A-B4FB-819AE15CC3C2}"/>
              </a:ext>
            </a:extLst>
          </p:cNvPr>
          <p:cNvCxnSpPr/>
          <p:nvPr/>
        </p:nvCxnSpPr>
        <p:spPr>
          <a:xfrm flipV="1">
            <a:off x="3440292" y="283756"/>
            <a:ext cx="398429" cy="2316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EE3416-1888-4D29-86C6-DA54761D0DCF}"/>
              </a:ext>
            </a:extLst>
          </p:cNvPr>
          <p:cNvCxnSpPr/>
          <p:nvPr/>
        </p:nvCxnSpPr>
        <p:spPr>
          <a:xfrm>
            <a:off x="3440292" y="919942"/>
            <a:ext cx="408221" cy="6291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6BD86B-7FC0-4ACD-84DD-8C0E2D7C7986}"/>
              </a:ext>
            </a:extLst>
          </p:cNvPr>
          <p:cNvCxnSpPr/>
          <p:nvPr/>
        </p:nvCxnSpPr>
        <p:spPr>
          <a:xfrm flipV="1">
            <a:off x="8210619" y="515389"/>
            <a:ext cx="743187" cy="4123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DDC86B-7E29-49D5-9CA3-83A88F994668}"/>
              </a:ext>
            </a:extLst>
          </p:cNvPr>
          <p:cNvCxnSpPr/>
          <p:nvPr/>
        </p:nvCxnSpPr>
        <p:spPr>
          <a:xfrm flipV="1">
            <a:off x="8204773" y="910374"/>
            <a:ext cx="749033" cy="6387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E95B6002-F3ED-4600-AB61-2E323EB159E9}"/>
              </a:ext>
            </a:extLst>
          </p:cNvPr>
          <p:cNvSpPr/>
          <p:nvPr/>
        </p:nvSpPr>
        <p:spPr>
          <a:xfrm rot="16200000">
            <a:off x="6065010" y="3972473"/>
            <a:ext cx="2377768" cy="924724"/>
          </a:xfrm>
          <a:prstGeom prst="parallelogram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arallelogram 50">
            <a:extLst>
              <a:ext uri="{FF2B5EF4-FFF2-40B4-BE49-F238E27FC236}">
                <a16:creationId xmlns:a16="http://schemas.microsoft.com/office/drawing/2014/main" id="{F482DFC0-3596-4C78-B397-BD8F4BB37011}"/>
              </a:ext>
            </a:extLst>
          </p:cNvPr>
          <p:cNvSpPr/>
          <p:nvPr/>
        </p:nvSpPr>
        <p:spPr>
          <a:xfrm rot="5400000" flipV="1">
            <a:off x="6027946" y="3821836"/>
            <a:ext cx="2453745" cy="1242808"/>
          </a:xfrm>
          <a:prstGeom prst="parallelogram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B91E512-4B31-4F8A-97E8-A076AD60542D}"/>
              </a:ext>
            </a:extLst>
          </p:cNvPr>
          <p:cNvCxnSpPr>
            <a:cxnSpLocks/>
          </p:cNvCxnSpPr>
          <p:nvPr/>
        </p:nvCxnSpPr>
        <p:spPr>
          <a:xfrm>
            <a:off x="7319211" y="4466967"/>
            <a:ext cx="829311" cy="204522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070183E1-12E6-44FF-BC8C-027E112BCD56}"/>
              </a:ext>
            </a:extLst>
          </p:cNvPr>
          <p:cNvCxnSpPr>
            <a:cxnSpLocks/>
          </p:cNvCxnSpPr>
          <p:nvPr/>
        </p:nvCxnSpPr>
        <p:spPr>
          <a:xfrm flipH="1">
            <a:off x="6325347" y="4487003"/>
            <a:ext cx="792445" cy="216567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Arrow Connector 1042">
            <a:extLst>
              <a:ext uri="{FF2B5EF4-FFF2-40B4-BE49-F238E27FC236}">
                <a16:creationId xmlns:a16="http://schemas.microsoft.com/office/drawing/2014/main" id="{AAB4FDE7-3F14-4E02-A1F4-E8FF0A71895F}"/>
              </a:ext>
            </a:extLst>
          </p:cNvPr>
          <p:cNvCxnSpPr>
            <a:cxnSpLocks/>
            <a:endCxn id="1055" idx="0"/>
          </p:cNvCxnSpPr>
          <p:nvPr/>
        </p:nvCxnSpPr>
        <p:spPr>
          <a:xfrm flipV="1">
            <a:off x="7263879" y="2825007"/>
            <a:ext cx="15383" cy="60322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E92AB270-2AA6-4A7F-ADAF-8F740CF8534A}"/>
              </a:ext>
            </a:extLst>
          </p:cNvPr>
          <p:cNvCxnSpPr>
            <a:cxnSpLocks/>
          </p:cNvCxnSpPr>
          <p:nvPr/>
        </p:nvCxnSpPr>
        <p:spPr>
          <a:xfrm flipV="1">
            <a:off x="7262842" y="4703570"/>
            <a:ext cx="1037" cy="811192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A69A8608-CC1D-414B-B87E-961E8A9C7E42}"/>
              </a:ext>
            </a:extLst>
          </p:cNvPr>
          <p:cNvSpPr/>
          <p:nvPr/>
        </p:nvSpPr>
        <p:spPr>
          <a:xfrm rot="21223169">
            <a:off x="5689300" y="4728209"/>
            <a:ext cx="1258984" cy="375587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Left-right</a:t>
            </a:r>
            <a:r>
              <a:rPr lang="en-GB" sz="1100" dirty="0"/>
              <a:t> direction</a:t>
            </a:r>
            <a:endParaRPr lang="en-US" sz="11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52DFAF4-2D14-4420-AA6B-802C294AE933}"/>
              </a:ext>
            </a:extLst>
          </p:cNvPr>
          <p:cNvSpPr/>
          <p:nvPr/>
        </p:nvSpPr>
        <p:spPr>
          <a:xfrm rot="21187673">
            <a:off x="6332416" y="5497005"/>
            <a:ext cx="1146238" cy="375587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Coronal plan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13833A34-E036-41A3-B578-CD821155F8CE}"/>
              </a:ext>
            </a:extLst>
          </p:cNvPr>
          <p:cNvSpPr txBox="1"/>
          <p:nvPr/>
        </p:nvSpPr>
        <p:spPr>
          <a:xfrm rot="20788987">
            <a:off x="7726237" y="4206866"/>
            <a:ext cx="1229247" cy="276999"/>
          </a:xfrm>
          <a:prstGeom prst="rect">
            <a:avLst/>
          </a:prstGeom>
          <a:noFill/>
          <a:scene3d>
            <a:camera prst="isometricBottomDown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Transverse plane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54113F20-DA02-4423-BAB3-98D43ECDCE77}"/>
              </a:ext>
            </a:extLst>
          </p:cNvPr>
          <p:cNvSpPr txBox="1"/>
          <p:nvPr/>
        </p:nvSpPr>
        <p:spPr>
          <a:xfrm rot="259794">
            <a:off x="7778119" y="4703838"/>
            <a:ext cx="1291506" cy="415498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sz="10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Posterio</a:t>
            </a:r>
            <a:r>
              <a:rPr lang="en-GB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-anterior direction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0547C8D1-EFAE-4C69-866B-514286159366}"/>
              </a:ext>
            </a:extLst>
          </p:cNvPr>
          <p:cNvSpPr txBox="1"/>
          <p:nvPr/>
        </p:nvSpPr>
        <p:spPr>
          <a:xfrm rot="327512">
            <a:off x="7245257" y="5577025"/>
            <a:ext cx="952505" cy="26161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Sagittal plane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3B3E1525-9783-4EB4-9676-AA771F6CE73E}"/>
              </a:ext>
            </a:extLst>
          </p:cNvPr>
          <p:cNvSpPr txBox="1"/>
          <p:nvPr/>
        </p:nvSpPr>
        <p:spPr>
          <a:xfrm rot="16200000">
            <a:off x="6986393" y="2609564"/>
            <a:ext cx="10166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Caudo-cranial </a:t>
            </a:r>
          </a:p>
          <a:p>
            <a:r>
              <a:rPr lang="en-GB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direction</a:t>
            </a:r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3BAE8A9-E05E-4B7F-8D24-F6D7E7105EE7}"/>
              </a:ext>
            </a:extLst>
          </p:cNvPr>
          <p:cNvSpPr/>
          <p:nvPr/>
        </p:nvSpPr>
        <p:spPr>
          <a:xfrm rot="21223169">
            <a:off x="5897346" y="4299209"/>
            <a:ext cx="1258984" cy="375587"/>
          </a:xfrm>
          <a:prstGeom prst="rect">
            <a:avLst/>
          </a:prstGeom>
          <a:noFill/>
          <a:ln>
            <a:noFill/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83F58F7-DCEC-47DD-8DB8-57AF29111536}"/>
              </a:ext>
            </a:extLst>
          </p:cNvPr>
          <p:cNvSpPr txBox="1"/>
          <p:nvPr/>
        </p:nvSpPr>
        <p:spPr>
          <a:xfrm rot="259794">
            <a:off x="7444114" y="4417176"/>
            <a:ext cx="1291506" cy="276999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AAD84A-1A48-4001-B716-35F2EDB799EC}"/>
              </a:ext>
            </a:extLst>
          </p:cNvPr>
          <p:cNvSpPr txBox="1"/>
          <p:nvPr/>
        </p:nvSpPr>
        <p:spPr>
          <a:xfrm>
            <a:off x="7040688" y="2923382"/>
            <a:ext cx="264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371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4461</TotalTime>
  <Words>81</Words>
  <Application>Microsoft Office PowerPoint</Application>
  <PresentationFormat>Widescreen</PresentationFormat>
  <Paragraphs>20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Mira, Anna (GE Healthcare)</dc:creator>
  <cp:lastModifiedBy>Mira, Anna (GE Healthcare)</cp:lastModifiedBy>
  <cp:revision>25</cp:revision>
  <dcterms:created xsi:type="dcterms:W3CDTF">2018-02-05T09:15:23Z</dcterms:created>
  <dcterms:modified xsi:type="dcterms:W3CDTF">2018-02-08T11:36:54Z</dcterms:modified>
</cp:coreProperties>
</file>